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32404050" cy="36004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63AF"/>
    <a:srgbClr val="006666"/>
    <a:srgbClr val="008080"/>
    <a:srgbClr val="006600"/>
    <a:srgbClr val="FFECAF"/>
    <a:srgbClr val="FFF3CD"/>
    <a:srgbClr val="FFD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7" autoAdjust="0"/>
    <p:restoredTop sz="94343" autoAdjust="0"/>
  </p:normalViewPr>
  <p:slideViewPr>
    <p:cSldViewPr snapToGrid="0">
      <p:cViewPr varScale="1">
        <p:scale>
          <a:sx n="22" d="100"/>
          <a:sy n="22" d="100"/>
        </p:scale>
        <p:origin x="2580" y="126"/>
      </p:cViewPr>
      <p:guideLst>
        <p:guide orient="horz" pos="11340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6" y="5892406"/>
            <a:ext cx="27543443" cy="12534900"/>
          </a:xfrm>
          <a:prstGeom prst="rect">
            <a:avLst/>
          </a:prstGeo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506" y="18910701"/>
            <a:ext cx="24303038" cy="8692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17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780" y="1916916"/>
            <a:ext cx="27948493" cy="695920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780" y="9584532"/>
            <a:ext cx="27948493" cy="22844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16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9151" y="1916906"/>
            <a:ext cx="6987123" cy="30512150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780" y="1916906"/>
            <a:ext cx="20556319" cy="3051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1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780" y="1916916"/>
            <a:ext cx="27948493" cy="695920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780" y="9584532"/>
            <a:ext cx="27948493" cy="22844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47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03" y="8976134"/>
            <a:ext cx="27948493" cy="14976869"/>
          </a:xfrm>
          <a:prstGeom prst="rect">
            <a:avLst/>
          </a:prstGeo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903" y="24094689"/>
            <a:ext cx="27948493" cy="78759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86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780" y="1916916"/>
            <a:ext cx="27948493" cy="695920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780" y="9584532"/>
            <a:ext cx="13771721" cy="22844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4552" y="9584532"/>
            <a:ext cx="13771721" cy="22844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40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1916916"/>
            <a:ext cx="27948493" cy="695920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2003" y="8826106"/>
            <a:ext cx="13708430" cy="4325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2003" y="13151645"/>
            <a:ext cx="13708430" cy="19344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4554" y="8826106"/>
            <a:ext cx="13775941" cy="4325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4554" y="13151645"/>
            <a:ext cx="13775941" cy="19344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820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780" y="1916916"/>
            <a:ext cx="27948493" cy="695920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37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01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400300"/>
            <a:ext cx="10451150" cy="8401050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5941" y="5183991"/>
            <a:ext cx="16404551" cy="25586531"/>
          </a:xfrm>
          <a:prstGeom prst="rect">
            <a:avLst/>
          </a:prstGeo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0801351"/>
            <a:ext cx="10451150" cy="20010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03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400300"/>
            <a:ext cx="10451150" cy="8401050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5941" y="5183991"/>
            <a:ext cx="16404551" cy="2558653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0801351"/>
            <a:ext cx="10451150" cy="20010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7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000"/>
            <a:lum/>
          </a:blip>
          <a:srcRect/>
          <a:stretch>
            <a:fillRect l="2000" t="31000" b="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780" y="33370846"/>
            <a:ext cx="7290911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3843" y="33370846"/>
            <a:ext cx="10936367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5360" y="33370846"/>
            <a:ext cx="7290911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25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ângulo 35"/>
          <p:cNvSpPr/>
          <p:nvPr/>
        </p:nvSpPr>
        <p:spPr>
          <a:xfrm>
            <a:off x="4761899" y="1150317"/>
            <a:ext cx="2270568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6000" b="1" dirty="0" smtClean="0">
                <a:solidFill>
                  <a:srgbClr val="006666"/>
                </a:solidFill>
                <a:latin typeface="Bookman Old Style" panose="02050604050505020204" pitchFamily="18" charset="0"/>
              </a:rPr>
              <a:t>TÍTULO DO TRABALHO (TAMANHO DA FONTE = 60, LETRAS MAIÚSCULAS, EM NEGRITO, CENTRALIZADO)</a:t>
            </a:r>
          </a:p>
          <a:p>
            <a:pPr lvl="0" algn="ctr"/>
            <a:endParaRPr lang="pt-BR" sz="1200" b="1" dirty="0" smtClean="0">
              <a:solidFill>
                <a:srgbClr val="006666"/>
              </a:solidFill>
              <a:latin typeface="Bookman Old Style" panose="02050604050505020204" pitchFamily="18" charset="0"/>
            </a:endParaRPr>
          </a:p>
          <a:p>
            <a:pPr lvl="0" algn="ctr"/>
            <a:r>
              <a:rPr lang="pt-BR" sz="3600" b="1" u="sng" dirty="0" smtClean="0">
                <a:solidFill>
                  <a:srgbClr val="006666"/>
                </a:solidFill>
                <a:latin typeface="Bookman Old Style" panose="02050604050505020204" pitchFamily="18" charset="0"/>
              </a:rPr>
              <a:t>Cândido EM</a:t>
            </a:r>
            <a:r>
              <a:rPr lang="pt-BR" sz="3600" b="1" baseline="30000" dirty="0" smtClean="0">
                <a:solidFill>
                  <a:srgbClr val="006666"/>
                </a:solidFill>
                <a:latin typeface="Bookman Old Style" panose="02050604050505020204" pitchFamily="18" charset="0"/>
              </a:rPr>
              <a:t>*</a:t>
            </a:r>
            <a:r>
              <a:rPr lang="pt-BR" sz="3600" b="1" dirty="0" smtClean="0">
                <a:solidFill>
                  <a:srgbClr val="006666"/>
                </a:solidFill>
                <a:latin typeface="Bookman Old Style" panose="02050604050505020204" pitchFamily="18" charset="0"/>
              </a:rPr>
              <a:t>, Darakjian PS, Fernandes A, Rodrigues J, Boni RAS. (FONTE = 36)</a:t>
            </a:r>
          </a:p>
          <a:p>
            <a:pPr lvl="0" algn="ctr"/>
            <a:r>
              <a:rPr lang="pt-BR" sz="3200" b="1" dirty="0" smtClean="0">
                <a:solidFill>
                  <a:srgbClr val="006666"/>
                </a:solidFill>
                <a:latin typeface="Bookman Old Style" panose="02050604050505020204" pitchFamily="18" charset="0"/>
              </a:rPr>
              <a:t>Faculdade de Ciências da Saúde de Barretos – Dr. Paulo Prata (FACISB) (FONTE = 32, centralizado)</a:t>
            </a:r>
            <a:endParaRPr lang="pt-BR" sz="3200" b="1" dirty="0">
              <a:solidFill>
                <a:srgbClr val="006666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 flipH="1">
            <a:off x="16200000" y="5544821"/>
            <a:ext cx="31537" cy="26199922"/>
          </a:xfrm>
          <a:prstGeom prst="line">
            <a:avLst/>
          </a:prstGeom>
          <a:ln w="508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17280000" y="7408702"/>
            <a:ext cx="1440465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altLang="pt-BR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As figuras devem ter alta qualidade, de preferência coloridas, tabelas e gráficos bem elaborados, contendo preferencialmente a fonte dos dados.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TEXTO (Tamanho da fonte sugerida = 42)</a:t>
            </a:r>
            <a:endParaRPr lang="pt-BR" sz="4200" b="1" dirty="0">
              <a:latin typeface="Bookman Old Style" panose="02050604050505020204" pitchFamily="18" charset="0"/>
            </a:endParaRPr>
          </a:p>
        </p:txBody>
      </p:sp>
      <p:pic>
        <p:nvPicPr>
          <p:cNvPr id="39" name="Imagem 38" descr="facisb_logo.png"/>
          <p:cNvPicPr>
            <a:picLocks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1052813" y="858719"/>
            <a:ext cx="3384000" cy="3384000"/>
          </a:xfrm>
          <a:prstGeom prst="rect">
            <a:avLst/>
          </a:prstGeom>
        </p:spPr>
      </p:pic>
      <p:cxnSp>
        <p:nvCxnSpPr>
          <p:cNvPr id="63" name="Conector reto 62"/>
          <p:cNvCxnSpPr/>
          <p:nvPr/>
        </p:nvCxnSpPr>
        <p:spPr>
          <a:xfrm flipV="1">
            <a:off x="720106" y="34408487"/>
            <a:ext cx="30964550" cy="60007"/>
          </a:xfrm>
          <a:prstGeom prst="line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12"/>
          <p:cNvSpPr txBox="1">
            <a:spLocks noChangeArrowheads="1"/>
          </p:cNvSpPr>
          <p:nvPr/>
        </p:nvSpPr>
        <p:spPr bwMode="auto">
          <a:xfrm>
            <a:off x="1727784" y="34711152"/>
            <a:ext cx="29958941" cy="92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>
              <a:lnSpc>
                <a:spcPct val="70000"/>
              </a:lnSpc>
              <a:spcBef>
                <a:spcPct val="50000"/>
              </a:spcBef>
            </a:pPr>
            <a:r>
              <a:rPr lang="pt-BR" altLang="pt-BR" sz="2800" b="1" dirty="0" smtClean="0">
                <a:latin typeface="Bookman Old Style" pitchFamily="18" charset="0"/>
              </a:rPr>
              <a:t>Contato </a:t>
            </a:r>
            <a:r>
              <a:rPr lang="pt-BR" altLang="pt-BR" sz="2800" b="1" dirty="0">
                <a:latin typeface="Bookman Old Style" pitchFamily="18" charset="0"/>
              </a:rPr>
              <a:t>do </a:t>
            </a:r>
            <a:r>
              <a:rPr lang="pt-BR" altLang="pt-BR" sz="2800" b="1" dirty="0" smtClean="0">
                <a:latin typeface="Bookman Old Style" pitchFamily="18" charset="0"/>
              </a:rPr>
              <a:t>Autor (*)</a:t>
            </a:r>
            <a:endParaRPr lang="pt-BR" altLang="pt-BR" sz="2800" dirty="0">
              <a:latin typeface="Bookman Old Style" pitchFamily="18" charset="0"/>
            </a:endParaRPr>
          </a:p>
          <a:p>
            <a:pPr algn="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BR" altLang="pt-BR" sz="2800" dirty="0" smtClean="0">
                <a:latin typeface="Bookman Old Style" pitchFamily="18" charset="0"/>
              </a:rPr>
              <a:t>viieepedafacisb@gmail.com </a:t>
            </a:r>
            <a:endParaRPr lang="pt-BR" altLang="pt-BR" sz="2800" dirty="0">
              <a:latin typeface="Bookman Old Style" pitchFamily="18" charset="0"/>
            </a:endParaRPr>
          </a:p>
        </p:txBody>
      </p:sp>
      <p:sp>
        <p:nvSpPr>
          <p:cNvPr id="86" name="CaixaDeTexto 85"/>
          <p:cNvSpPr txBox="1"/>
          <p:nvPr/>
        </p:nvSpPr>
        <p:spPr>
          <a:xfrm>
            <a:off x="405468" y="4157297"/>
            <a:ext cx="4451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Bookman Old Style" pitchFamily="18" charset="0"/>
                <a:sym typeface="Symbol"/>
              </a:rPr>
              <a:t></a:t>
            </a:r>
            <a:endParaRPr lang="pt-BR" sz="2400" b="1" dirty="0" smtClean="0">
              <a:latin typeface="Bookman Old Style" pitchFamily="18" charset="0"/>
            </a:endParaRPr>
          </a:p>
          <a:p>
            <a:pPr algn="ctr"/>
            <a:r>
              <a:rPr lang="pt-BR" sz="2400" b="1" dirty="0" smtClean="0">
                <a:latin typeface="Bookman Old Style" pitchFamily="18" charset="0"/>
              </a:rPr>
              <a:t>LOGO DA INSTITUIÇÃO DE ORIGEM</a:t>
            </a:r>
            <a:endParaRPr lang="pt-BR" sz="2400" b="1" dirty="0">
              <a:latin typeface="Bookman Old Style" pitchFamily="18" charset="0"/>
            </a:endParaRPr>
          </a:p>
        </p:txBody>
      </p:sp>
      <p:sp>
        <p:nvSpPr>
          <p:cNvPr id="87" name="CaixaDeTexto 86"/>
          <p:cNvSpPr txBox="1"/>
          <p:nvPr/>
        </p:nvSpPr>
        <p:spPr>
          <a:xfrm>
            <a:off x="3060000" y="14773652"/>
            <a:ext cx="10080000" cy="1015663"/>
          </a:xfrm>
          <a:prstGeom prst="rect">
            <a:avLst/>
          </a:prstGeom>
          <a:solidFill>
            <a:srgbClr val="4963A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latin typeface="Bookman Old Style" pitchFamily="18" charset="0"/>
              </a:rPr>
              <a:t>OBJETIVOS</a:t>
            </a:r>
            <a:endParaRPr lang="pt-BR" sz="6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8" name="CaixaDeTexto 87"/>
          <p:cNvSpPr txBox="1"/>
          <p:nvPr/>
        </p:nvSpPr>
        <p:spPr>
          <a:xfrm>
            <a:off x="1080000" y="16452844"/>
            <a:ext cx="1404000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altLang="pt-BR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O pôster deverá conter informações referentes ao tópico </a:t>
            </a:r>
            <a:r>
              <a:rPr lang="pt-PT" altLang="pt-BR" sz="42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objetivos</a:t>
            </a:r>
            <a:r>
              <a:rPr lang="pt-PT" altLang="pt-BR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do resumo submetido à comissão organizadora do V EEPE para avaliação.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As informações apresentadas no pôster devem ser claras e concisas.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Este modelo já se encontra na formatação sugerida.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pt-PT" sz="42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TEXTO (Tamanho da fonte sugerida = 42)</a:t>
            </a:r>
            <a:endParaRPr lang="pt-BR" sz="4200" b="1" dirty="0">
              <a:latin typeface="Bookman Old Style" panose="02050604050505020204" pitchFamily="18" charset="0"/>
            </a:endParaRPr>
          </a:p>
        </p:txBody>
      </p:sp>
      <p:sp>
        <p:nvSpPr>
          <p:cNvPr id="118" name="CaixaDeTexto 117"/>
          <p:cNvSpPr txBox="1"/>
          <p:nvPr/>
        </p:nvSpPr>
        <p:spPr>
          <a:xfrm>
            <a:off x="1232400" y="25780765"/>
            <a:ext cx="1404000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altLang="pt-BR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O pôster deverá conter informações referentes ao tópico </a:t>
            </a:r>
            <a:r>
              <a:rPr lang="pt-PT" altLang="pt-BR" sz="42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materiais e métodos </a:t>
            </a:r>
            <a:r>
              <a:rPr lang="pt-PT" altLang="pt-BR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do resumo submetido à comissão organizadora do V EEPE para avaliação.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As informações apresentadas no pôster devem ser claras e concisas.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Este modelo já se encontra na formatação sugerida.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pt-PT" sz="42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TEXTO (Tamanho da fonte sugerida = 42)</a:t>
            </a:r>
            <a:endParaRPr lang="pt-BR" sz="4200" b="1" dirty="0">
              <a:latin typeface="Bookman Old Style" panose="02050604050505020204" pitchFamily="18" charset="0"/>
            </a:endParaRPr>
          </a:p>
        </p:txBody>
      </p:sp>
      <p:sp>
        <p:nvSpPr>
          <p:cNvPr id="119" name="CaixaDeTexto 118"/>
          <p:cNvSpPr txBox="1"/>
          <p:nvPr/>
        </p:nvSpPr>
        <p:spPr>
          <a:xfrm>
            <a:off x="3060000" y="24133104"/>
            <a:ext cx="10080000" cy="1015663"/>
          </a:xfrm>
          <a:prstGeom prst="rect">
            <a:avLst/>
          </a:prstGeom>
          <a:solidFill>
            <a:srgbClr val="4963A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latin typeface="Bookman Old Style" pitchFamily="18" charset="0"/>
              </a:rPr>
              <a:t>MATERIAIS E MÉTODOS</a:t>
            </a:r>
            <a:endParaRPr lang="pt-BR" sz="6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20" name="CaixaDeTexto 119"/>
          <p:cNvSpPr txBox="1"/>
          <p:nvPr/>
        </p:nvSpPr>
        <p:spPr>
          <a:xfrm>
            <a:off x="2700000" y="34715670"/>
            <a:ext cx="108000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 smtClean="0">
                <a:latin typeface="Bookman Old Style" pitchFamily="18" charset="0"/>
              </a:rPr>
              <a:t>APOIO FINANCEIRO </a:t>
            </a:r>
          </a:p>
          <a:p>
            <a:pPr algn="ctr"/>
            <a:r>
              <a:rPr lang="pt-BR" sz="2800" dirty="0" smtClean="0">
                <a:latin typeface="Bookman Old Style" pitchFamily="18" charset="0"/>
              </a:rPr>
              <a:t>(Caso se aplique inserir a logomarca da agência de fomento)</a:t>
            </a:r>
            <a:endParaRPr lang="pt-BR" sz="2800" dirty="0">
              <a:latin typeface="Bookman Old Style" pitchFamily="18" charset="0"/>
            </a:endParaRPr>
          </a:p>
        </p:txBody>
      </p:sp>
      <p:sp>
        <p:nvSpPr>
          <p:cNvPr id="121" name="CaixaDeTexto 120"/>
          <p:cNvSpPr txBox="1"/>
          <p:nvPr/>
        </p:nvSpPr>
        <p:spPr>
          <a:xfrm>
            <a:off x="19260000" y="5634000"/>
            <a:ext cx="10080000" cy="1015663"/>
          </a:xfrm>
          <a:prstGeom prst="rect">
            <a:avLst/>
          </a:prstGeom>
          <a:solidFill>
            <a:srgbClr val="4963A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latin typeface="Bookman Old Style" pitchFamily="18" charset="0"/>
              </a:rPr>
              <a:t>RESULTADOS</a:t>
            </a:r>
            <a:endParaRPr lang="pt-BR" sz="6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22" name="CaixaDeTexto 121"/>
          <p:cNvSpPr txBox="1"/>
          <p:nvPr/>
        </p:nvSpPr>
        <p:spPr>
          <a:xfrm>
            <a:off x="1232399" y="7403447"/>
            <a:ext cx="1404000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altLang="pt-BR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O pôster deverá conter informações referentes ao tópico </a:t>
            </a:r>
            <a:r>
              <a:rPr lang="pt-PT" altLang="pt-BR" sz="42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introdução</a:t>
            </a:r>
            <a:r>
              <a:rPr lang="pt-PT" altLang="pt-BR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do resumo submetido à comissão organizadora do V EEPE para avaliação.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As informações apresentadas no pôster devem ser claras e concisas.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Este modelo já se encontra na formatação sugerida.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pt-PT" sz="42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TEXTO (Tamanho da fonte sugerida = 42)</a:t>
            </a:r>
            <a:endParaRPr lang="pt-BR" sz="4200" b="1" dirty="0">
              <a:latin typeface="Bookman Old Style" panose="02050604050505020204" pitchFamily="18" charset="0"/>
            </a:endParaRPr>
          </a:p>
        </p:txBody>
      </p:sp>
      <p:pic>
        <p:nvPicPr>
          <p:cNvPr id="2" name="Picture 2" descr="FACISB - Vestibular Medicina Barret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60000" y="11728451"/>
            <a:ext cx="14224656" cy="10535083"/>
          </a:xfrm>
          <a:prstGeom prst="rect">
            <a:avLst/>
          </a:prstGeom>
          <a:noFill/>
        </p:spPr>
      </p:pic>
      <p:sp>
        <p:nvSpPr>
          <p:cNvPr id="124" name="CaixaDeTexto 123"/>
          <p:cNvSpPr txBox="1"/>
          <p:nvPr/>
        </p:nvSpPr>
        <p:spPr>
          <a:xfrm>
            <a:off x="17460000" y="22384451"/>
            <a:ext cx="1368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Bookman Old Style" pitchFamily="18" charset="0"/>
              </a:rPr>
              <a:t>Figura 1</a:t>
            </a:r>
            <a:r>
              <a:rPr lang="pt-BR" sz="3200" dirty="0" smtClean="0">
                <a:latin typeface="Bookman Old Style" pitchFamily="18" charset="0"/>
              </a:rPr>
              <a:t> – IRCAD (vista externa). </a:t>
            </a:r>
            <a:r>
              <a:rPr lang="pt-BR" sz="3200" b="1" dirty="0" smtClean="0">
                <a:latin typeface="Bookman Old Style" pitchFamily="18" charset="0"/>
              </a:rPr>
              <a:t>Fonte:</a:t>
            </a:r>
            <a:r>
              <a:rPr lang="pt-BR" sz="3200" dirty="0" smtClean="0">
                <a:latin typeface="Bookman Old Style" pitchFamily="18" charset="0"/>
              </a:rPr>
              <a:t> imagem de domínio público. </a:t>
            </a:r>
            <a:r>
              <a:rPr lang="pt-BR" sz="3200" b="1" dirty="0" smtClean="0">
                <a:latin typeface="Bookman Old Style" pitchFamily="18" charset="0"/>
              </a:rPr>
              <a:t>(FONTE sugerida = 32)</a:t>
            </a:r>
            <a:endParaRPr lang="pt-BR" sz="3200" b="1" dirty="0">
              <a:latin typeface="Bookman Old Style" pitchFamily="18" charset="0"/>
            </a:endParaRPr>
          </a:p>
        </p:txBody>
      </p:sp>
      <p:sp>
        <p:nvSpPr>
          <p:cNvPr id="125" name="CaixaDeTexto 124"/>
          <p:cNvSpPr txBox="1"/>
          <p:nvPr/>
        </p:nvSpPr>
        <p:spPr>
          <a:xfrm>
            <a:off x="17280000" y="25743979"/>
            <a:ext cx="14040000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altLang="pt-BR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O pôster deverá conter informações referentes ao tópico </a:t>
            </a:r>
            <a:r>
              <a:rPr lang="pt-PT" altLang="pt-BR" sz="42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conclusão </a:t>
            </a:r>
            <a:r>
              <a:rPr lang="pt-PT" altLang="pt-BR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do resumo submetido à comissão organizadora do V EEPE para avaliação.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altLang="pt-BR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Deve-se concluir somente o que foi comprovado, com interpretação lógica, não cabendo opiniões próprias ou análises não investigadas.</a:t>
            </a:r>
            <a:endParaRPr lang="pt-PT" sz="4200" dirty="0" smtClean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As conclusões de qualquer trabalho científico devem responder aos objetivos propostos do mesmo.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pt-PT" sz="42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TEXTO (Tamanho da fonte sugerida = 42)</a:t>
            </a:r>
            <a:endParaRPr lang="pt-BR" sz="4200" b="1" dirty="0">
              <a:latin typeface="Bookman Old Style" panose="02050604050505020204" pitchFamily="18" charset="0"/>
            </a:endParaRPr>
          </a:p>
        </p:txBody>
      </p:sp>
      <p:sp>
        <p:nvSpPr>
          <p:cNvPr id="126" name="CaixaDeTexto 125"/>
          <p:cNvSpPr txBox="1"/>
          <p:nvPr/>
        </p:nvSpPr>
        <p:spPr>
          <a:xfrm>
            <a:off x="19260000" y="24096318"/>
            <a:ext cx="10080000" cy="1015663"/>
          </a:xfrm>
          <a:prstGeom prst="rect">
            <a:avLst/>
          </a:prstGeom>
          <a:solidFill>
            <a:srgbClr val="4963A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latin typeface="Bookman Old Style" pitchFamily="18" charset="0"/>
              </a:rPr>
              <a:t>CONCLUSÃO</a:t>
            </a:r>
            <a:endParaRPr lang="pt-BR" sz="6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6454538" y="4025918"/>
            <a:ext cx="5949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Bookman Old Style" pitchFamily="18" charset="0"/>
                <a:sym typeface="Symbol"/>
              </a:rPr>
              <a:t></a:t>
            </a:r>
            <a:endParaRPr lang="pt-BR" sz="2400" b="1" dirty="0" smtClean="0">
              <a:latin typeface="Bookman Old Style" pitchFamily="18" charset="0"/>
            </a:endParaRPr>
          </a:p>
          <a:p>
            <a:pPr algn="ctr"/>
            <a:r>
              <a:rPr lang="pt-BR" sz="2400" b="1" dirty="0" smtClean="0">
                <a:latin typeface="Bookman Old Style" pitchFamily="18" charset="0"/>
              </a:rPr>
              <a:t>PODE SER SUBSTITUÍDO POR LOGOMARCA DO LOCAL DE PESQUISA/ESTÁGIO</a:t>
            </a:r>
            <a:endParaRPr lang="pt-BR" sz="2400" b="1" dirty="0">
              <a:latin typeface="Bookman Old Style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520000" y="5697979"/>
            <a:ext cx="11520000" cy="1015663"/>
          </a:xfrm>
          <a:prstGeom prst="rect">
            <a:avLst/>
          </a:prstGeom>
          <a:solidFill>
            <a:srgbClr val="4963AF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latin typeface="Bookman Old Style" pitchFamily="18" charset="0"/>
              </a:rPr>
              <a:t>INTRODUÇÃO</a:t>
            </a:r>
            <a:endParaRPr lang="pt-BR" sz="6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24" name="Imagem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4782" y="475847"/>
            <a:ext cx="2784284" cy="362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59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3909</TotalTime>
  <Words>389</Words>
  <Application>Microsoft Office PowerPoint</Application>
  <PresentationFormat>Personalizar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Bookman Old Style</vt:lpstr>
      <vt:lpstr>Calibri</vt:lpstr>
      <vt:lpstr>Calibri Light</vt:lpstr>
      <vt:lpstr>Symbol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RITA ALMEIDA</dc:creator>
  <cp:lastModifiedBy>MKT - Facisb</cp:lastModifiedBy>
  <cp:revision>139</cp:revision>
  <dcterms:created xsi:type="dcterms:W3CDTF">2016-02-21T18:13:45Z</dcterms:created>
  <dcterms:modified xsi:type="dcterms:W3CDTF">2023-08-10T20:38:31Z</dcterms:modified>
</cp:coreProperties>
</file>